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70" autoAdjust="0"/>
    <p:restoredTop sz="94660"/>
  </p:normalViewPr>
  <p:slideViewPr>
    <p:cSldViewPr snapToGrid="0" snapToObjects="1">
      <p:cViewPr varScale="1">
        <p:scale>
          <a:sx n="136" d="100"/>
          <a:sy n="136" d="100"/>
        </p:scale>
        <p:origin x="-2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84AE61-BC1A-9A45-8B92-5C20C1D37359}" type="datetimeFigureOut">
              <a:rPr lang="en-US" smtClean="0"/>
              <a:t>16-04-28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224503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84AE61-BC1A-9A45-8B92-5C20C1D37359}" type="datetimeFigureOut">
              <a:rPr lang="en-US" smtClean="0"/>
              <a:t>16-04-29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656566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84AE61-BC1A-9A45-8B92-5C20C1D37359}" type="datetimeFigureOut">
              <a:rPr lang="en-US" smtClean="0"/>
              <a:t>16-04-29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120050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84AE61-BC1A-9A45-8B92-5C20C1D37359}" type="datetimeFigureOut">
              <a:rPr lang="en-US" smtClean="0"/>
              <a:t>16-04-29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4289555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84AE61-BC1A-9A45-8B92-5C20C1D37359}" type="datetimeFigureOut">
              <a:rPr lang="en-US" smtClean="0"/>
              <a:t>16-04-29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731787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84AE61-BC1A-9A45-8B92-5C20C1D37359}" type="datetimeFigureOut">
              <a:rPr lang="en-US" smtClean="0"/>
              <a:t>16-04-29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1949462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84AE61-BC1A-9A45-8B92-5C20C1D37359}" type="datetimeFigureOut">
              <a:rPr lang="en-US" smtClean="0"/>
              <a:t>16-04-29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1974171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84AE61-BC1A-9A45-8B92-5C20C1D37359}" type="datetimeFigureOut">
              <a:rPr lang="en-US" smtClean="0"/>
              <a:t>16-04-29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3045068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84AE61-BC1A-9A45-8B92-5C20C1D37359}" type="datetimeFigureOut">
              <a:rPr lang="en-US" smtClean="0"/>
              <a:t>16-04-29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1966879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84AE61-BC1A-9A45-8B92-5C20C1D37359}" type="datetimeFigureOut">
              <a:rPr lang="en-US" smtClean="0"/>
              <a:t>16-04-29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3364640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84AE61-BC1A-9A45-8B92-5C20C1D37359}" type="datetimeFigureOut">
              <a:rPr lang="en-US" smtClean="0"/>
              <a:t>16-04-29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DA941-F527-564E-84D2-A030AFE38A41}" type="slidenum">
              <a:rPr lang="en-US" smtClean="0"/>
              <a:t>‹#›</a:t>
            </a:fld>
            <a:endParaRPr lang="en-US"/>
          </a:p>
        </p:txBody>
      </p:sp>
    </p:spTree>
    <p:extLst>
      <p:ext uri="{BB962C8B-B14F-4D97-AF65-F5344CB8AC3E}">
        <p14:creationId xmlns:p14="http://schemas.microsoft.com/office/powerpoint/2010/main" val="4594490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84AE61-BC1A-9A45-8B92-5C20C1D37359}" type="datetimeFigureOut">
              <a:rPr lang="en-US" smtClean="0"/>
              <a:t>16-04-28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5DA941-F527-564E-84D2-A030AFE38A41}" type="slidenum">
              <a:rPr lang="en-US" smtClean="0"/>
              <a:t>‹#›</a:t>
            </a:fld>
            <a:endParaRPr lang="en-US"/>
          </a:p>
        </p:txBody>
      </p:sp>
    </p:spTree>
    <p:extLst>
      <p:ext uri="{BB962C8B-B14F-4D97-AF65-F5344CB8AC3E}">
        <p14:creationId xmlns:p14="http://schemas.microsoft.com/office/powerpoint/2010/main" val="4085987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07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Tim. 3:2-5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smtClean="0"/>
              <a:t>Die </a:t>
            </a:r>
            <a:r>
              <a:rPr lang="af-ZA" i="1" dirty="0"/>
              <a:t>mense sal selfsugtig wees, geldgierig, grootpraterig en </a:t>
            </a:r>
            <a:r>
              <a:rPr lang="af-ZA" i="1" dirty="0" smtClean="0"/>
              <a:t>verwaand... </a:t>
            </a:r>
            <a:r>
              <a:rPr lang="af-ZA" i="1" dirty="0"/>
              <a:t>Hulle sal eerder liefde vir genot hê as liefde vir God. Hulle sal nog die uiterlike skyn van die godsdiens hê, maar die krag van die godsdiens sal hulle nie ken nie. Bly weg van sulke mense af.</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2:15-16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Moenie die sondige wêreld en die dinge van die wêreld liefhê nie. As iemand die wêreld liefhet, is die Vader se liefde nie in hom nie. Die wêreldse dinge- alles wat die sondige mens begeer, alles wat sy oë sien en begeer, al sy gesteldheid op besit- kom nie van die Vader nie, maar uit die wêreld</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6:14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wat my betref, mag God verhoed dat ek ooit oor iets anders roem as oor die kruis van ons Here Jesus Christus, want deur die kruis is die wêreld vir my dood en ek vir die wêreld</a:t>
            </a:r>
            <a:r>
              <a:rPr lang="af-ZA" dirty="0"/>
              <a:t>.</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Deut. 4:24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Here jou God is 'n verterende vuur, Hy eis onverdeelde trou aan Hom</a:t>
            </a:r>
            <a:r>
              <a:rPr lang="af-ZA" dirty="0"/>
              <a:t>.</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5:5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God weerstaan die hoogmoediges, maar aan die nederiges gee Hy genade</a:t>
            </a:r>
            <a:r>
              <a:rPr lang="af-ZA" i="1"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II Kor. 13:5</a:t>
            </a:r>
            <a:r>
              <a:rPr lang="af-ZA" dirty="0" smtClean="0">
                <a:solidFill>
                  <a:srgbClr val="008000"/>
                </a:solidFill>
              </a:rPr>
              <a:t>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smtClean="0"/>
              <a:t>Stel julleself op die proef en ondersoek julleself of julle in die geloof lewe. Besef julle dan nie self dat Christus Jesus in julle is nie? So nie, het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2:20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a:t>
            </a:r>
            <a:r>
              <a:rPr lang="af-ZA" i="1" dirty="0"/>
              <a:t>ek is saam met Christus gekruisig, en nou is dit nie meer ek wat lewe nie, maar Christus wat in my lewe</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Kor. 6:14-16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Moenie met ongelowiges in dieselfde juk trek nie. Hoe kan daar vennootskap wees tussen reg en onreg? Hoe kan daar gemeenskap wees tussen lig en duisternis? Hoe kan daar eenstemmigheid wees tussen Christus en Belial</a:t>
            </a:r>
            <a:r>
              <a:rPr lang="af-ZA" i="1" dirty="0" smtClean="0"/>
              <a:t>?</a:t>
            </a:r>
            <a:r>
              <a:rPr lang="af-ZA" dirty="0" smtClean="0"/>
              <a:t>”</a:t>
            </a:r>
            <a:r>
              <a:rPr lang="en-US" dirty="0"/>
              <a:t/>
            </a:r>
            <a:br>
              <a:rPr lang="en-US" dirty="0"/>
            </a:br>
            <a:endParaRPr lang="en-US" dirty="0"/>
          </a:p>
        </p:txBody>
      </p:sp>
    </p:spTree>
    <p:extLst>
      <p:ext uri="{BB962C8B-B14F-4D97-AF65-F5344CB8AC3E}">
        <p14:creationId xmlns:p14="http://schemas.microsoft.com/office/powerpoint/2010/main" val="2254418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13:35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As julle mekaar liefhet, sal almal weet dat julle dissipels van My is</a:t>
            </a:r>
            <a:r>
              <a:rPr lang="af-ZA" dirty="0"/>
              <a:t>.</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dirty="0"/>
              <a:t>Ek doen 'n beroep op julle almal, broers, in die Naam van ons Here Jesus Christus, om eensgesind te wees. Daar moet geen verdeeldheid onder julle wees nie. Julle moet een wees in dieselfde gesindheid en met dieselfde oortuiging.</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418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Tit. 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Vroeër was ons ook onverstandig, ongehoorsaam, op die verkeerde pad, verslaaf aan allerlei begeertes en singenot; ons het ons lewe in kwaadwilligheid en jaloesie deurgebring; ons was haatlik en het mekaar gehaat</a:t>
            </a:r>
            <a:r>
              <a:rPr lang="af-ZA" dirty="0"/>
              <a:t>.</a:t>
            </a:r>
            <a:r>
              <a:rPr lang="af-ZA" dirty="0" smtClean="0"/>
              <a:t>”</a:t>
            </a:r>
            <a:endParaRPr lang="en-US" dirty="0"/>
          </a:p>
        </p:txBody>
      </p:sp>
    </p:spTree>
    <p:extLst>
      <p:ext uri="{BB962C8B-B14F-4D97-AF65-F5344CB8AC3E}">
        <p14:creationId xmlns:p14="http://schemas.microsoft.com/office/powerpoint/2010/main" val="2254418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1197</TotalTime>
  <Words>67</Words>
  <Application>Microsoft Macintosh PowerPoint</Application>
  <PresentationFormat>On-screen Show (4:3)</PresentationFormat>
  <Paragraphs>11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II Kor. 13:5   “Stel julleself op die proef en ondersoek julleself of julle in die geloof lewe. Besef julle dan nie self dat Christus Jesus in julle is nie? So nie, het</vt:lpstr>
      <vt:lpstr>Gal. 2:20   “...ek is saam met Christus gekruisig, en nou is dit nie meer ek wat lewe nie, maar Christus wat in my lewe”</vt:lpstr>
      <vt:lpstr>PowerPoint Presentation</vt:lpstr>
      <vt:lpstr>II Kor. 6:14-16   “Moenie met ongelowiges in dieselfde juk trek nie. Hoe kan daar vennootskap wees tussen reg en onreg? Hoe kan daar gemeenskap wees tussen lig en duisternis? Hoe kan daar eenstemmigheid wees tussen Christus en Belial?” </vt:lpstr>
      <vt:lpstr>Joh. 13:35   “As julle mekaar liefhet, sal almal weet dat julle dissipels van My is.”</vt:lpstr>
      <vt:lpstr>I Kor. 1:10   “Ek doen 'n beroep op julle almal, broers, in die Naam van ons Here Jesus Christus, om eensgesind te wees. Daar moet geen verdeeldheid onder julle wees nie. Julle moet een wees in dieselfde gesindheid en met dieselfde oortuiging.”</vt:lpstr>
      <vt:lpstr>PowerPoint Presentation</vt:lpstr>
      <vt:lpstr>Tit. 1:3    “Vroeër was ons ook onverstandig, ongehoorsaam, op die verkeerde pad, verslaaf aan allerlei begeertes en singenot; ons het ons lewe in kwaadwilligheid en jaloesie deurgebring; ons was haatlik en het mekaar gehaat.”</vt:lpstr>
      <vt:lpstr>PowerPoint Presentation</vt:lpstr>
      <vt:lpstr>II Tim. 3:2-5   “Die mense sal selfsugtig wees, geldgierig, grootpraterig en verwaand... Hulle sal eerder liefde vir genot hê as liefde vir God. Hulle sal nog die uiterlike skyn van die godsdiens hê, maar die krag van die godsdiens sal hulle nie ken nie. Bly weg van sulke mense af.”</vt:lpstr>
      <vt:lpstr>PowerPoint Presentation</vt:lpstr>
      <vt:lpstr>I Joh. 2:15-16   “Moenie die sondige wêreld en die dinge van die wêreld liefhê nie. As iemand die wêreld liefhet, is die Vader se liefde nie in hom nie. Die wêreldse dinge- alles wat die sondige mens begeer, alles wat sy oë sien en begeer, al sy gesteldheid op besit- kom nie van die Vader nie, maar uit die wêreld”</vt:lpstr>
      <vt:lpstr>PowerPoint Presentation</vt:lpstr>
      <vt:lpstr>Gal. 6:14   “Maar wat my betref, mag God verhoed dat ek ooit oor iets anders roem as oor die kruis van ons Here Jesus Christus, want deur die kruis is die wêreld vir my dood en ek vir die wêreld.”</vt:lpstr>
      <vt:lpstr>PowerPoint Presentation</vt:lpstr>
      <vt:lpstr>Deut. 4:24   “Die Here jou God is 'n verterende vuur, Hy eis onverdeelde trou aan Hom.”</vt:lpstr>
      <vt:lpstr>PowerPoint Presentation</vt:lpstr>
      <vt:lpstr>I Pet. 5:5   “God weerstaan die hoogmoediges, maar aan die nederiges gee Hy genade”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2016-04-28T10:35:36Z</dcterms:created>
  <dcterms:modified xsi:type="dcterms:W3CDTF">2016-04-29T06:33:33Z</dcterms:modified>
</cp:coreProperties>
</file>